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61" r:id="rId7"/>
    <p:sldId id="279" r:id="rId8"/>
    <p:sldId id="265" r:id="rId9"/>
    <p:sldId id="277" r:id="rId10"/>
    <p:sldId id="268" r:id="rId11"/>
    <p:sldId id="266" r:id="rId12"/>
    <p:sldId id="292" r:id="rId13"/>
    <p:sldId id="293" r:id="rId14"/>
    <p:sldId id="294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879" autoAdjust="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tna chaudhary" userId="f65d3168b41d6094" providerId="LiveId" clId="{2FC0D6F8-6BD8-4BF6-904B-BAD6612B882C}"/>
    <pc:docChg chg="modSld">
      <pc:chgData name="Chetna chaudhary" userId="f65d3168b41d6094" providerId="LiveId" clId="{2FC0D6F8-6BD8-4BF6-904B-BAD6612B882C}" dt="2025-02-26T13:34:22.203" v="3" actId="20577"/>
      <pc:docMkLst>
        <pc:docMk/>
      </pc:docMkLst>
      <pc:sldChg chg="modSp mod">
        <pc:chgData name="Chetna chaudhary" userId="f65d3168b41d6094" providerId="LiveId" clId="{2FC0D6F8-6BD8-4BF6-904B-BAD6612B882C}" dt="2025-02-26T13:34:22.203" v="3" actId="20577"/>
        <pc:sldMkLst>
          <pc:docMk/>
          <pc:sldMk cId="683472557" sldId="294"/>
        </pc:sldMkLst>
        <pc:spChg chg="mod">
          <ac:chgData name="Chetna chaudhary" userId="f65d3168b41d6094" providerId="LiveId" clId="{2FC0D6F8-6BD8-4BF6-904B-BAD6612B882C}" dt="2025-02-26T13:34:22.203" v="3" actId="20577"/>
          <ac:spMkLst>
            <pc:docMk/>
            <pc:sldMk cId="683472557" sldId="294"/>
            <ac:spMk id="8" creationId="{A7DDD634-ECD7-4B25-88BE-6CE45CC6EDB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26-Feb-25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26-Feb-25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26-Feb-25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26-Feb-25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26-Feb-25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26-Feb-25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26-Feb-25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26-Feb-25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>
                <a:latin typeface="+mn-lt"/>
              </a:rPr>
              <a:t>Mental Health Chatbot</a:t>
            </a:r>
            <a:br>
              <a:rPr lang="en-US" dirty="0">
                <a:latin typeface="+mn-lt"/>
              </a:rPr>
            </a:br>
            <a:r>
              <a:rPr lang="en-US" sz="2800" dirty="0">
                <a:latin typeface="+mn-lt"/>
              </a:rPr>
              <a:t>open up with me , I’ll don’t judge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F658-6D72-4375-B239-7F13E8883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Conclusion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FF67C85-F58D-451D-9097-44369249583F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773822785"/>
              </p:ext>
            </p:extLst>
          </p:nvPr>
        </p:nvGraphicFramePr>
        <p:xfrm>
          <a:off x="612776" y="2108200"/>
          <a:ext cx="20828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5534305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86732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D2C2399-F804-45DB-9B01-D808168D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2" y="2108200"/>
            <a:ext cx="1619476" cy="523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3A7B42-4A2C-49B0-8512-BEE7E1E92CD0}"/>
              </a:ext>
            </a:extLst>
          </p:cNvPr>
          <p:cNvSpPr txBox="1"/>
          <p:nvPr/>
        </p:nvSpPr>
        <p:spPr>
          <a:xfrm>
            <a:off x="1405370" y="1947361"/>
            <a:ext cx="95089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Our chatbot provides a simple yet effective way to support mental well-being.“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"It encourages positive habits, self-care, and mental health awareness.“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"Future improvements can make it even more interactive and accessible."</a:t>
            </a:r>
          </a:p>
        </p:txBody>
      </p:sp>
    </p:spTree>
    <p:extLst>
      <p:ext uri="{BB962C8B-B14F-4D97-AF65-F5344CB8AC3E}">
        <p14:creationId xmlns:p14="http://schemas.microsoft.com/office/powerpoint/2010/main" val="664301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D9DD4-F0EB-4FDC-854C-9A6C94E8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622215"/>
            <a:ext cx="10515600" cy="1325563"/>
          </a:xfrm>
        </p:spPr>
        <p:txBody>
          <a:bodyPr/>
          <a:lstStyle/>
          <a:p>
            <a:r>
              <a:rPr lang="en-US" sz="6000" b="1" dirty="0"/>
              <a:t>Contacts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87D655-8FB0-40BF-ADFD-02B0C13E34F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400839038"/>
              </p:ext>
            </p:extLst>
          </p:nvPr>
        </p:nvGraphicFramePr>
        <p:xfrm>
          <a:off x="786330" y="5509125"/>
          <a:ext cx="208280" cy="5066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212177530"/>
                    </a:ext>
                  </a:extLst>
                </a:gridCol>
              </a:tblGrid>
              <a:tr h="506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546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7834E6E-5AD1-4901-A6D8-51AF1DA7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48" y="5509125"/>
            <a:ext cx="1209844" cy="51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DDD634-ECD7-4B25-88BE-6CE45CC6EDBE}"/>
              </a:ext>
            </a:extLst>
          </p:cNvPr>
          <p:cNvSpPr txBox="1"/>
          <p:nvPr/>
        </p:nvSpPr>
        <p:spPr>
          <a:xfrm>
            <a:off x="1495393" y="2133600"/>
            <a:ext cx="764860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sz="2400" b="1" dirty="0"/>
              <a:t>Chetna Bharti (chetna844126@gmail.com)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B. Sai Rakesh (sairakesh6309@gmail.com)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Anuradha </a:t>
            </a:r>
            <a:r>
              <a:rPr lang="en-US" sz="2400" b="1"/>
              <a:t>Tomar(anuradhatomar0705@gmail.com)</a:t>
            </a: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 err="1"/>
              <a:t>Github</a:t>
            </a:r>
            <a:r>
              <a:rPr lang="en-US" sz="2400" b="1" dirty="0"/>
              <a:t> Repository link (https://github.com/Chetna3110/My_projects-/tree/main/chatBot_project)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347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 by </a:t>
            </a:r>
          </a:p>
          <a:p>
            <a:r>
              <a:rPr lang="en-US" dirty="0"/>
              <a:t>Chetna Bharti </a:t>
            </a:r>
          </a:p>
          <a:p>
            <a:r>
              <a:rPr lang="en-US" dirty="0"/>
              <a:t>Anuradha Tomar</a:t>
            </a:r>
          </a:p>
          <a:p>
            <a:r>
              <a:rPr lang="en-US" dirty="0"/>
              <a:t>B. Sai Rakesh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Introduction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186" y="2021305"/>
            <a:ext cx="5770806" cy="3867432"/>
          </a:xfrm>
          <a:noFill/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This chatbot is designed to provide mental health support through AI-driven conversations."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"It helps users by offering motivation, relaxation tips, and mental health awareness."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589" y="224589"/>
            <a:ext cx="6732271" cy="1903983"/>
          </a:xfrm>
          <a:noFill/>
        </p:spPr>
        <p:txBody>
          <a:bodyPr anchor="ctr"/>
          <a:lstStyle/>
          <a:p>
            <a:r>
              <a:rPr lang="en-US" b="1" dirty="0"/>
              <a:t>Why we created this chatbot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5742004-1555-4665-8AF2-83913B8C07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96589" y="2296360"/>
            <a:ext cx="704248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Many people hesitate to seek professional help due to stigma 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lack of awareness."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"Our chatbot provides an easy, non-judgmental platform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/>
              <a:t>   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mental health support." 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sz="4400" b="1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07958" y="1691640"/>
            <a:ext cx="9496926" cy="4470330"/>
          </a:xfrm>
          <a:noFill/>
        </p:spPr>
        <p:txBody>
          <a:bodyPr>
            <a:normAutofit/>
          </a:bodyPr>
          <a:lstStyle/>
          <a:p>
            <a:r>
              <a:rPr lang="en-US" sz="2400" dirty="0"/>
              <a:t>🔹 </a:t>
            </a:r>
            <a:r>
              <a:rPr lang="en-US" sz="2400" b="1" dirty="0"/>
              <a:t>Emotion-Based Responses</a:t>
            </a:r>
            <a:r>
              <a:rPr lang="en-US" sz="2400" dirty="0"/>
              <a:t> – Provides support based on user input.</a:t>
            </a:r>
          </a:p>
          <a:p>
            <a:br>
              <a:rPr lang="en-US" sz="2400" dirty="0"/>
            </a:br>
            <a:r>
              <a:rPr lang="en-US" sz="2400" dirty="0"/>
              <a:t>🔹 </a:t>
            </a:r>
            <a:r>
              <a:rPr lang="en-US" sz="2400" b="1" dirty="0"/>
              <a:t>Motivational Quotes</a:t>
            </a:r>
            <a:r>
              <a:rPr lang="en-US" sz="2400" dirty="0"/>
              <a:t> – Encourages positivity.</a:t>
            </a:r>
          </a:p>
          <a:p>
            <a:br>
              <a:rPr lang="en-US" sz="2400" dirty="0"/>
            </a:br>
            <a:r>
              <a:rPr lang="en-US" sz="2400" dirty="0"/>
              <a:t>🔹 </a:t>
            </a:r>
            <a:r>
              <a:rPr lang="en-US" sz="2400" b="1" dirty="0"/>
              <a:t>Relaxation Exercises</a:t>
            </a:r>
            <a:r>
              <a:rPr lang="en-US" sz="2400" dirty="0"/>
              <a:t> – Suggests meditation, breathing techniques, etc.</a:t>
            </a:r>
          </a:p>
          <a:p>
            <a:endParaRPr lang="en-US" sz="2400" dirty="0"/>
          </a:p>
          <a:p>
            <a:r>
              <a:rPr lang="en-US" sz="2400" dirty="0"/>
              <a:t>🔹 </a:t>
            </a:r>
            <a:r>
              <a:rPr lang="en-US" sz="2400" b="1" dirty="0"/>
              <a:t>24/7 Availability</a:t>
            </a:r>
            <a:r>
              <a:rPr lang="en-US" sz="2400" dirty="0"/>
              <a:t> – Can be accessed anytime.</a:t>
            </a:r>
          </a:p>
          <a:p>
            <a:br>
              <a:rPr lang="en-US" sz="2400" dirty="0"/>
            </a:br>
            <a:r>
              <a:rPr lang="en-US" sz="2400" dirty="0"/>
              <a:t>🔹 </a:t>
            </a:r>
            <a:r>
              <a:rPr lang="en-US" sz="2400" b="1" dirty="0"/>
              <a:t>Anonymous Conversations</a:t>
            </a:r>
            <a:r>
              <a:rPr lang="en-US" sz="2400" dirty="0"/>
              <a:t> – No personal details required.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30653" y="2871537"/>
            <a:ext cx="224589" cy="192505"/>
          </a:xfrm>
          <a:noFill/>
        </p:spPr>
        <p:txBody>
          <a:bodyPr>
            <a:normAutofit fontScale="40000" lnSpcReduction="20000"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sz="4000" b="1" dirty="0"/>
              <a:t>Technologies used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54816" y="1360405"/>
            <a:ext cx="9198984" cy="413718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📌 </a:t>
            </a:r>
            <a:r>
              <a:rPr lang="en-US" sz="2400" b="1" dirty="0"/>
              <a:t>Programming Language:</a:t>
            </a:r>
            <a:r>
              <a:rPr lang="en-US" sz="2400" dirty="0"/>
              <a:t> Python</a:t>
            </a:r>
            <a:br>
              <a:rPr lang="en-US" sz="2400" dirty="0"/>
            </a:br>
            <a:r>
              <a:rPr lang="en-US" sz="2400" dirty="0"/>
              <a:t>   📌 </a:t>
            </a:r>
            <a:r>
              <a:rPr lang="en-US" sz="2400" b="1" dirty="0"/>
              <a:t>Libraries:</a:t>
            </a:r>
            <a:r>
              <a:rPr lang="en-US" sz="2400" dirty="0"/>
              <a:t> TensorFlow, NLTK, NumPy</a:t>
            </a:r>
            <a:br>
              <a:rPr lang="en-US" sz="2400" dirty="0"/>
            </a:br>
            <a:r>
              <a:rPr lang="en-US" sz="2400" dirty="0"/>
              <a:t>  📌 </a:t>
            </a:r>
            <a:r>
              <a:rPr lang="en-US" sz="2400" b="1" dirty="0"/>
              <a:t>Data Handling:</a:t>
            </a:r>
            <a:r>
              <a:rPr lang="en-US" sz="2400" dirty="0"/>
              <a:t> JSON for storing predefined responses</a:t>
            </a:r>
            <a:br>
              <a:rPr lang="en-US" sz="2400" dirty="0"/>
            </a:br>
            <a:r>
              <a:rPr lang="en-US" sz="2400" dirty="0"/>
              <a:t>  📌 </a:t>
            </a:r>
            <a:r>
              <a:rPr lang="en-US" sz="2400" b="1" dirty="0"/>
              <a:t>Platform:</a:t>
            </a:r>
            <a:r>
              <a:rPr lang="en-US" sz="2400" dirty="0"/>
              <a:t> Command-Line Interface (CLI)</a:t>
            </a:r>
            <a:br>
              <a:rPr lang="en-US" sz="2400" dirty="0"/>
            </a:br>
            <a:r>
              <a:rPr lang="en-US" sz="2400" dirty="0"/>
              <a:t>   📌 </a:t>
            </a:r>
            <a:r>
              <a:rPr lang="en-US" sz="2400" b="1" dirty="0"/>
              <a:t>Development Tool:</a:t>
            </a:r>
            <a:r>
              <a:rPr lang="en-US" sz="2400" dirty="0"/>
              <a:t> VS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69342" cy="45719"/>
          </a:xfrm>
          <a:noFill/>
        </p:spPr>
        <p:txBody>
          <a:bodyPr>
            <a:normAutofit fontScale="25000" lnSpcReduction="20000"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sz="4400" dirty="0"/>
              <a:t>How it works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9323FFD-3D5B-49A8-95F7-63D08E7592E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545433" y="2390199"/>
            <a:ext cx="797292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enters a message.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 processes the 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NLP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Predicts user intent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a trained deep learning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4️⃣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Selects the best 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the dataset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intents.json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5️⃣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Replies appropriately.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sz="4000" b="1" dirty="0"/>
              <a:t>Project Demo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 flipV="1">
            <a:off x="2165683" y="3064041"/>
            <a:ext cx="1588169" cy="45719"/>
          </a:xfrm>
          <a:noFill/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6022ACC-121A-4457-9BDD-D39EEB56B67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748463" y="2879558"/>
            <a:ext cx="2213811" cy="549442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159609-2CD5-49D4-A8BC-8605EF677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01" y="1761424"/>
            <a:ext cx="10563033" cy="3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sz="4000" b="1" dirty="0"/>
              <a:t>Challenges faced and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64895" y="1453444"/>
            <a:ext cx="10327105" cy="37121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✅ </a:t>
            </a:r>
            <a:r>
              <a:rPr lang="en-US" sz="2000" b="1" dirty="0"/>
              <a:t>Challenge: Handling diverse user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Solution: Improved training data &amp; response categories.</a:t>
            </a:r>
            <a:br>
              <a:rPr lang="en-US" sz="2000" b="1" dirty="0"/>
            </a:br>
            <a:r>
              <a:rPr lang="en-US" sz="2000" b="1" dirty="0"/>
              <a:t>✅ Challenge: Understanding emotions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Solution: Enhanced intent classification.</a:t>
            </a:r>
            <a:br>
              <a:rPr lang="en-US" sz="2000" b="1" dirty="0"/>
            </a:br>
            <a:r>
              <a:rPr lang="en-US" sz="2000" b="1" dirty="0"/>
              <a:t>✅ Challenge: Making responses more interactive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Solution: Added more personalized responses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34863" y="1790329"/>
            <a:ext cx="545432" cy="301574"/>
          </a:xfrm>
          <a:noFill/>
        </p:spPr>
        <p:txBody>
          <a:bodyPr>
            <a:normAutofit fontScale="62500" lnSpcReduction="20000"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004"/>
            <a:ext cx="10515600" cy="1325563"/>
          </a:xfrm>
          <a:noFill/>
        </p:spPr>
        <p:txBody>
          <a:bodyPr anchor="ctr"/>
          <a:lstStyle/>
          <a:p>
            <a:r>
              <a:rPr lang="en-US" sz="4000" b="1" dirty="0"/>
              <a:t>Future enhancements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66FB744-046F-432E-B7B1-997CCB5092E8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32068675"/>
              </p:ext>
            </p:extLst>
          </p:nvPr>
        </p:nvGraphicFramePr>
        <p:xfrm>
          <a:off x="673768" y="1510348"/>
          <a:ext cx="20828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767898194"/>
                    </a:ext>
                  </a:extLst>
                </a:gridCol>
              </a:tblGrid>
              <a:tr h="1803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96874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FFEE2F-09A2-45A2-9D42-806085098614}"/>
              </a:ext>
            </a:extLst>
          </p:cNvPr>
          <p:cNvSpPr txBox="1"/>
          <p:nvPr/>
        </p:nvSpPr>
        <p:spPr>
          <a:xfrm>
            <a:off x="1613639" y="2148823"/>
            <a:ext cx="9423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🔹 Voice Input &amp; Output – Enable speech-based conversations.</a:t>
            </a:r>
            <a:br>
              <a:rPr lang="en-US" sz="2400" b="1" dirty="0"/>
            </a:br>
            <a:r>
              <a:rPr lang="en-US" sz="2400" b="1" dirty="0"/>
              <a:t>🔹 Sentiment Analysis – Detect user emotions more accurately.</a:t>
            </a:r>
            <a:br>
              <a:rPr lang="en-US" sz="2400" b="1" dirty="0"/>
            </a:br>
            <a:r>
              <a:rPr lang="en-US" sz="2400" b="1" dirty="0"/>
              <a:t>🔹 Integration with Therapists – Connect users to professionals if needed.</a:t>
            </a:r>
            <a:br>
              <a:rPr lang="en-US" sz="2400" b="1" dirty="0"/>
            </a:br>
            <a:r>
              <a:rPr lang="en-US" sz="2400" b="1" dirty="0"/>
              <a:t>🔹 Web-Based Interface – Move from CLI to a user-friendly web or mobile app.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824E6F-8279-436F-8507-935135C03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0" y="1233458"/>
            <a:ext cx="2457793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{FE8ADCE1-1BDB-4172-8414-DCC299E0718B}tf55661986_win32</Template>
  <TotalTime>27</TotalTime>
  <Words>451</Words>
  <Application>Microsoft Office PowerPoint</Application>
  <PresentationFormat>Widescreen</PresentationFormat>
  <Paragraphs>64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Arial Unicode MS</vt:lpstr>
      <vt:lpstr>Calibri</vt:lpstr>
      <vt:lpstr>Calibri Light</vt:lpstr>
      <vt:lpstr>Wingdings</vt:lpstr>
      <vt:lpstr>Custom</vt:lpstr>
      <vt:lpstr>Mental Health Chatbot open up with me , I’ll don’t judge</vt:lpstr>
      <vt:lpstr>Introduction</vt:lpstr>
      <vt:lpstr>Why we created this chatbot</vt:lpstr>
      <vt:lpstr>Features</vt:lpstr>
      <vt:lpstr>Technologies used</vt:lpstr>
      <vt:lpstr>How it works</vt:lpstr>
      <vt:lpstr>Project Demo</vt:lpstr>
      <vt:lpstr>Challenges faced and solution</vt:lpstr>
      <vt:lpstr>Future enhancements</vt:lpstr>
      <vt:lpstr>Conclusion</vt:lpstr>
      <vt:lpstr>Contacts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 Chatbot open up with me , I’ll don’t judge</dc:title>
  <dc:creator>Chetna chaudhary</dc:creator>
  <cp:lastModifiedBy>Chetna chaudhary</cp:lastModifiedBy>
  <cp:revision>1</cp:revision>
  <dcterms:created xsi:type="dcterms:W3CDTF">2025-02-26T07:58:09Z</dcterms:created>
  <dcterms:modified xsi:type="dcterms:W3CDTF">2025-02-26T13:34:28Z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